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CFED9E-EA05-44DB-A696-933C30A998B7}">
  <a:tblStyle styleId="{0FCFED9E-EA05-44DB-A696-933C30A998B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13596B-5BE8-4EF4-A95B-38D499F3690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7"/>
          </a:solidFill>
        </a:fill>
      </a:tcStyle>
    </a:wholeTbl>
    <a:band1H>
      <a:tcTxStyle/>
      <a:tcStyle>
        <a:tcBdr/>
        <a:fill>
          <a:solidFill>
            <a:srgbClr val="FFE8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/>
    <p:restoredTop sz="75974" autoAdjust="0"/>
  </p:normalViewPr>
  <p:slideViewPr>
    <p:cSldViewPr snapToGrid="0">
      <p:cViewPr varScale="1">
        <p:scale>
          <a:sx n="120" d="100"/>
          <a:sy n="120" d="100"/>
        </p:scale>
        <p:origin x="1232" y="168"/>
      </p:cViewPr>
      <p:guideLst>
        <p:guide orient="horz" pos="826"/>
        <p:guide pos="29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Пользовательские 24">
      <a:dk1>
        <a:srgbClr val="555D71"/>
      </a:dk1>
      <a:lt1>
        <a:srgbClr val="FFFFFF"/>
      </a:lt1>
      <a:dk2>
        <a:srgbClr val="555D71"/>
      </a:dk2>
      <a:lt2>
        <a:srgbClr val="E5EAF1"/>
      </a:lt2>
      <a:accent1>
        <a:srgbClr val="FFBF1A"/>
      </a:accent1>
      <a:accent2>
        <a:srgbClr val="B2C0E3"/>
      </a:accent2>
      <a:accent3>
        <a:srgbClr val="555D71"/>
      </a:accent3>
      <a:accent4>
        <a:srgbClr val="ED1C1C"/>
      </a:accent4>
      <a:accent5>
        <a:srgbClr val="406CDB"/>
      </a:accent5>
      <a:accent6>
        <a:srgbClr val="FF9900"/>
      </a:accent6>
      <a:hlink>
        <a:srgbClr val="C197FD"/>
      </a:hlink>
      <a:folHlink>
        <a:srgbClr val="BA45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Пользовательские 24">
      <a:dk1>
        <a:srgbClr val="555D71"/>
      </a:dk1>
      <a:lt1>
        <a:srgbClr val="FFFFFF"/>
      </a:lt1>
      <a:dk2>
        <a:srgbClr val="555D71"/>
      </a:dk2>
      <a:lt2>
        <a:srgbClr val="E5EAF1"/>
      </a:lt2>
      <a:accent1>
        <a:srgbClr val="FFBF1A"/>
      </a:accent1>
      <a:accent2>
        <a:srgbClr val="B2C0E3"/>
      </a:accent2>
      <a:accent3>
        <a:srgbClr val="555D71"/>
      </a:accent3>
      <a:accent4>
        <a:srgbClr val="ED1C1C"/>
      </a:accent4>
      <a:accent5>
        <a:srgbClr val="406CDB"/>
      </a:accent5>
      <a:accent6>
        <a:srgbClr val="FF9900"/>
      </a:accent6>
      <a:hlink>
        <a:srgbClr val="C197FD"/>
      </a:hlink>
      <a:folHlink>
        <a:srgbClr val="BA4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1352</Words>
  <Application>Microsoft Macintosh PowerPoint</Application>
  <PresentationFormat>Экран (16:9)</PresentationFormat>
  <Paragraphs>174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Arial Bold</vt:lpstr>
      <vt:lpstr>Arial Regular</vt:lpstr>
      <vt:lpstr>Roboto</vt:lpstr>
      <vt:lpstr>Source Sans Pro</vt:lpstr>
      <vt:lpstr>Times New Roman</vt:lpstr>
      <vt:lpstr>Simple Light</vt:lpstr>
      <vt:lpstr>Тема Office</vt:lpstr>
      <vt:lpstr>1_Тема Office</vt:lpstr>
      <vt:lpstr>Внимание,  реклама </vt:lpstr>
      <vt:lpstr>Рынок внимания в 2025 году: скорость реакции пользователя  на рекламное сообщение: </vt:lpstr>
      <vt:lpstr>В России livestream shopping не показывает  таких результатов, однако потребителям  нравится E-com, метавселенные и блогеры</vt:lpstr>
      <vt:lpstr>Потребители всё чаще замечают DOOH, но лидером по заметности остается реклама на ТВ</vt:lpstr>
      <vt:lpstr>Чем больше идентификаторов бренда в медиаполе – тем лучше </vt:lpstr>
      <vt:lpstr>Слишком таргетированная реклама воспринимается как вторжение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Внимание,  реклама </dc:title>
  <cp:lastModifiedBy>Anastas Sarkisyan</cp:lastModifiedBy>
  <cp:revision>69</cp:revision>
  <dcterms:modified xsi:type="dcterms:W3CDTF">2025-03-19T15:21:03Z</dcterms:modified>
</cp:coreProperties>
</file>